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Open Sans Bold" charset="1" panose="020B0806030504020204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jpeg" Type="http://schemas.openxmlformats.org/officeDocument/2006/relationships/image"/><Relationship Id="rId11" Target="../media/image26.png" Type="http://schemas.openxmlformats.org/officeDocument/2006/relationships/image"/><Relationship Id="rId12" Target="../media/image27.jpeg" Type="http://schemas.openxmlformats.org/officeDocument/2006/relationships/image"/><Relationship Id="rId13" Target="../media/image28.png" Type="http://schemas.openxmlformats.org/officeDocument/2006/relationships/image"/><Relationship Id="rId2" Target="../media/image17.jpeg" Type="http://schemas.openxmlformats.org/officeDocument/2006/relationships/image"/><Relationship Id="rId3" Target="../media/image18.jpeg" Type="http://schemas.openxmlformats.org/officeDocument/2006/relationships/image"/><Relationship Id="rId4" Target="../media/image19.jpeg" Type="http://schemas.openxmlformats.org/officeDocument/2006/relationships/image"/><Relationship Id="rId5" Target="../media/image20.jpeg" Type="http://schemas.openxmlformats.org/officeDocument/2006/relationships/image"/><Relationship Id="rId6" Target="../media/image21.jpeg" Type="http://schemas.openxmlformats.org/officeDocument/2006/relationships/image"/><Relationship Id="rId7" Target="../media/image22.jpeg" Type="http://schemas.openxmlformats.org/officeDocument/2006/relationships/image"/><Relationship Id="rId8" Target="../media/image23.jpeg" Type="http://schemas.openxmlformats.org/officeDocument/2006/relationships/image"/><Relationship Id="rId9" Target="../media/image24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4.jpe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1A1F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6367" y="1768479"/>
            <a:ext cx="14895265" cy="6471261"/>
            <a:chOff x="0" y="0"/>
            <a:chExt cx="3923033" cy="17043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23033" cy="1704365"/>
            </a:xfrm>
            <a:custGeom>
              <a:avLst/>
              <a:gdLst/>
              <a:ahLst/>
              <a:cxnLst/>
              <a:rect r="r" b="b" t="t" l="l"/>
              <a:pathLst>
                <a:path h="1704365" w="3923033">
                  <a:moveTo>
                    <a:pt x="26508" y="0"/>
                  </a:moveTo>
                  <a:lnTo>
                    <a:pt x="3896525" y="0"/>
                  </a:lnTo>
                  <a:cubicBezTo>
                    <a:pt x="3911165" y="0"/>
                    <a:pt x="3923033" y="11868"/>
                    <a:pt x="3923033" y="26508"/>
                  </a:cubicBezTo>
                  <a:lnTo>
                    <a:pt x="3923033" y="1677857"/>
                  </a:lnTo>
                  <a:cubicBezTo>
                    <a:pt x="3923033" y="1692497"/>
                    <a:pt x="3911165" y="1704365"/>
                    <a:pt x="3896525" y="1704365"/>
                  </a:cubicBezTo>
                  <a:lnTo>
                    <a:pt x="26508" y="1704365"/>
                  </a:lnTo>
                  <a:cubicBezTo>
                    <a:pt x="19477" y="1704365"/>
                    <a:pt x="12735" y="1701572"/>
                    <a:pt x="7764" y="1696601"/>
                  </a:cubicBezTo>
                  <a:cubicBezTo>
                    <a:pt x="2793" y="1691630"/>
                    <a:pt x="0" y="1684888"/>
                    <a:pt x="0" y="1677857"/>
                  </a:cubicBezTo>
                  <a:lnTo>
                    <a:pt x="0" y="26508"/>
                  </a:lnTo>
                  <a:cubicBezTo>
                    <a:pt x="0" y="11868"/>
                    <a:pt x="11868" y="0"/>
                    <a:pt x="26508" y="0"/>
                  </a:cubicBezTo>
                  <a:close/>
                </a:path>
              </a:pathLst>
            </a:custGeom>
            <a:solidFill>
              <a:srgbClr val="A3422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23033" cy="1742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378191" y="1768479"/>
            <a:ext cx="13531619" cy="6296487"/>
            <a:chOff x="0" y="0"/>
            <a:chExt cx="18042158" cy="839531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2664717" y="-266700"/>
              <a:ext cx="12712724" cy="32382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575"/>
                </a:lnSpc>
              </a:pPr>
              <a:r>
                <a:rPr lang="en-US" sz="14696" b="true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C</a:t>
              </a:r>
              <a:r>
                <a:rPr lang="en-US" b="true" sz="14696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riptídeos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233328"/>
              <a:ext cx="18042158" cy="32382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575"/>
                </a:lnSpc>
              </a:pPr>
              <a:r>
                <a:rPr lang="en-US" sz="14696" b="true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Samuel Barros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7170649" y="7385834"/>
              <a:ext cx="3700859" cy="10094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38"/>
                </a:lnSpc>
              </a:pPr>
              <a:r>
                <a:rPr lang="en-US" sz="4598" b="true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1° ADS - B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1A1F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5771" y="4000500"/>
            <a:ext cx="16896457" cy="205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0"/>
              </a:lnSpc>
            </a:pPr>
            <a:r>
              <a:rPr lang="en-US" sz="12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Modelagem dos dados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F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82464" y="-187360"/>
            <a:ext cx="16723072" cy="205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0"/>
              </a:lnSpc>
            </a:pPr>
            <a:r>
              <a:rPr lang="en-US" sz="12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Ferramenta de gestão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3907268" y="2306813"/>
            <a:ext cx="10473465" cy="2641041"/>
          </a:xfrm>
          <a:custGeom>
            <a:avLst/>
            <a:gdLst/>
            <a:ahLst/>
            <a:cxnLst/>
            <a:rect r="r" b="b" t="t" l="l"/>
            <a:pathLst>
              <a:path h="2641041" w="10473465">
                <a:moveTo>
                  <a:pt x="0" y="0"/>
                </a:moveTo>
                <a:lnTo>
                  <a:pt x="10473464" y="0"/>
                </a:lnTo>
                <a:lnTo>
                  <a:pt x="10473464" y="2641040"/>
                </a:lnTo>
                <a:lnTo>
                  <a:pt x="0" y="26410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2070" r="0" b="-60997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703259" y="5386003"/>
            <a:ext cx="8881482" cy="3106704"/>
          </a:xfrm>
          <a:custGeom>
            <a:avLst/>
            <a:gdLst/>
            <a:ahLst/>
            <a:cxnLst/>
            <a:rect r="r" b="b" t="t" l="l"/>
            <a:pathLst>
              <a:path h="3106704" w="8881482">
                <a:moveTo>
                  <a:pt x="0" y="0"/>
                </a:moveTo>
                <a:lnTo>
                  <a:pt x="8881482" y="0"/>
                </a:lnTo>
                <a:lnTo>
                  <a:pt x="8881482" y="3106705"/>
                </a:lnTo>
                <a:lnTo>
                  <a:pt x="0" y="31067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7726" r="0" b="-23082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1A1F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68429" y="2276476"/>
            <a:ext cx="7951143" cy="5153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0"/>
              </a:lnSpc>
            </a:pPr>
            <a:r>
              <a:rPr lang="en-US" sz="30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ODS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1A1F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53771" y="-187360"/>
            <a:ext cx="3180457" cy="205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0"/>
              </a:lnSpc>
            </a:pPr>
            <a:r>
              <a:rPr lang="en-US" sz="12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ODS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516533" y="2072819"/>
            <a:ext cx="8763000" cy="2066925"/>
            <a:chOff x="0" y="0"/>
            <a:chExt cx="3426296" cy="8081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26296" cy="808159"/>
            </a:xfrm>
            <a:custGeom>
              <a:avLst/>
              <a:gdLst/>
              <a:ahLst/>
              <a:cxnLst/>
              <a:rect r="r" b="b" t="t" l="l"/>
              <a:pathLst>
                <a:path h="808159" w="3426296">
                  <a:moveTo>
                    <a:pt x="45057" y="0"/>
                  </a:moveTo>
                  <a:lnTo>
                    <a:pt x="3381239" y="0"/>
                  </a:lnTo>
                  <a:cubicBezTo>
                    <a:pt x="3406123" y="0"/>
                    <a:pt x="3426296" y="20173"/>
                    <a:pt x="3426296" y="45057"/>
                  </a:cubicBezTo>
                  <a:lnTo>
                    <a:pt x="3426296" y="763101"/>
                  </a:lnTo>
                  <a:cubicBezTo>
                    <a:pt x="3426296" y="787986"/>
                    <a:pt x="3406123" y="808159"/>
                    <a:pt x="3381239" y="808159"/>
                  </a:cubicBezTo>
                  <a:lnTo>
                    <a:pt x="45057" y="808159"/>
                  </a:lnTo>
                  <a:cubicBezTo>
                    <a:pt x="20173" y="808159"/>
                    <a:pt x="0" y="787986"/>
                    <a:pt x="0" y="763101"/>
                  </a:cubicBezTo>
                  <a:lnTo>
                    <a:pt x="0" y="45057"/>
                  </a:lnTo>
                  <a:cubicBezTo>
                    <a:pt x="0" y="20173"/>
                    <a:pt x="20173" y="0"/>
                    <a:pt x="45057" y="0"/>
                  </a:cubicBezTo>
                  <a:close/>
                </a:path>
              </a:pathLst>
            </a:custGeom>
            <a:solidFill>
              <a:srgbClr val="A3422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426296" cy="846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722105" y="2618531"/>
            <a:ext cx="636032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15. Vida Terrestre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72533" y="2088073"/>
            <a:ext cx="8763000" cy="2066925"/>
            <a:chOff x="0" y="0"/>
            <a:chExt cx="3460051" cy="8161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60051" cy="816121"/>
            </a:xfrm>
            <a:custGeom>
              <a:avLst/>
              <a:gdLst/>
              <a:ahLst/>
              <a:cxnLst/>
              <a:rect r="r" b="b" t="t" l="l"/>
              <a:pathLst>
                <a:path h="816121" w="3460051">
                  <a:moveTo>
                    <a:pt x="45057" y="0"/>
                  </a:moveTo>
                  <a:lnTo>
                    <a:pt x="3414994" y="0"/>
                  </a:lnTo>
                  <a:cubicBezTo>
                    <a:pt x="3426944" y="0"/>
                    <a:pt x="3438404" y="4747"/>
                    <a:pt x="3446854" y="13197"/>
                  </a:cubicBezTo>
                  <a:cubicBezTo>
                    <a:pt x="3455304" y="21647"/>
                    <a:pt x="3460051" y="33107"/>
                    <a:pt x="3460051" y="45057"/>
                  </a:cubicBezTo>
                  <a:lnTo>
                    <a:pt x="3460051" y="771063"/>
                  </a:lnTo>
                  <a:cubicBezTo>
                    <a:pt x="3460051" y="795948"/>
                    <a:pt x="3439878" y="816121"/>
                    <a:pt x="3414994" y="816121"/>
                  </a:cubicBezTo>
                  <a:lnTo>
                    <a:pt x="45057" y="816121"/>
                  </a:lnTo>
                  <a:cubicBezTo>
                    <a:pt x="20173" y="816121"/>
                    <a:pt x="0" y="795948"/>
                    <a:pt x="0" y="771063"/>
                  </a:cubicBezTo>
                  <a:lnTo>
                    <a:pt x="0" y="45057"/>
                  </a:lnTo>
                  <a:cubicBezTo>
                    <a:pt x="0" y="20173"/>
                    <a:pt x="20173" y="0"/>
                    <a:pt x="45057" y="0"/>
                  </a:cubicBezTo>
                  <a:close/>
                </a:path>
              </a:pathLst>
            </a:custGeom>
            <a:solidFill>
              <a:srgbClr val="A3422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460051" cy="8542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44541" y="2627541"/>
            <a:ext cx="8427451" cy="88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4"/>
              </a:lnSpc>
              <a:spcBef>
                <a:spcPct val="0"/>
              </a:spcBef>
            </a:pPr>
            <a:r>
              <a:rPr lang="en-US" b="true" sz="5203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4. Educação de Qualidade</a:t>
            </a: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1A1F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53771" y="-187360"/>
            <a:ext cx="3180457" cy="205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0"/>
              </a:lnSpc>
            </a:pPr>
            <a:r>
              <a:rPr lang="en-US" sz="12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ODS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516533" y="2184331"/>
            <a:ext cx="8269662" cy="1962256"/>
            <a:chOff x="0" y="0"/>
            <a:chExt cx="3233403" cy="7672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33403" cy="767234"/>
            </a:xfrm>
            <a:custGeom>
              <a:avLst/>
              <a:gdLst/>
              <a:ahLst/>
              <a:cxnLst/>
              <a:rect r="r" b="b" t="t" l="l"/>
              <a:pathLst>
                <a:path h="767234" w="3233403">
                  <a:moveTo>
                    <a:pt x="47745" y="0"/>
                  </a:moveTo>
                  <a:lnTo>
                    <a:pt x="3185657" y="0"/>
                  </a:lnTo>
                  <a:cubicBezTo>
                    <a:pt x="3198320" y="0"/>
                    <a:pt x="3210464" y="5030"/>
                    <a:pt x="3219418" y="13984"/>
                  </a:cubicBezTo>
                  <a:cubicBezTo>
                    <a:pt x="3228372" y="22938"/>
                    <a:pt x="3233403" y="35082"/>
                    <a:pt x="3233403" y="47745"/>
                  </a:cubicBezTo>
                  <a:lnTo>
                    <a:pt x="3233403" y="719489"/>
                  </a:lnTo>
                  <a:cubicBezTo>
                    <a:pt x="3233403" y="732151"/>
                    <a:pt x="3228372" y="744296"/>
                    <a:pt x="3219418" y="753250"/>
                  </a:cubicBezTo>
                  <a:cubicBezTo>
                    <a:pt x="3210464" y="762204"/>
                    <a:pt x="3198320" y="767234"/>
                    <a:pt x="3185657" y="767234"/>
                  </a:cubicBezTo>
                  <a:lnTo>
                    <a:pt x="47745" y="767234"/>
                  </a:lnTo>
                  <a:cubicBezTo>
                    <a:pt x="35082" y="767234"/>
                    <a:pt x="22938" y="762204"/>
                    <a:pt x="13984" y="753250"/>
                  </a:cubicBezTo>
                  <a:cubicBezTo>
                    <a:pt x="5030" y="744296"/>
                    <a:pt x="0" y="732151"/>
                    <a:pt x="0" y="719489"/>
                  </a:cubicBezTo>
                  <a:lnTo>
                    <a:pt x="0" y="47745"/>
                  </a:lnTo>
                  <a:cubicBezTo>
                    <a:pt x="0" y="35082"/>
                    <a:pt x="5030" y="22938"/>
                    <a:pt x="13984" y="13984"/>
                  </a:cubicBezTo>
                  <a:cubicBezTo>
                    <a:pt x="22938" y="5030"/>
                    <a:pt x="35082" y="0"/>
                    <a:pt x="47745" y="0"/>
                  </a:cubicBezTo>
                  <a:close/>
                </a:path>
              </a:pathLst>
            </a:custGeom>
            <a:solidFill>
              <a:srgbClr val="A3422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233403" cy="8053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722105" y="2618531"/>
            <a:ext cx="636032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15. Vida Terrestre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37169" y="2095500"/>
            <a:ext cx="17413662" cy="7391400"/>
            <a:chOff x="0" y="0"/>
            <a:chExt cx="6875746" cy="29184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875746" cy="2918478"/>
            </a:xfrm>
            <a:custGeom>
              <a:avLst/>
              <a:gdLst/>
              <a:ahLst/>
              <a:cxnLst/>
              <a:rect r="r" b="b" t="t" l="l"/>
              <a:pathLst>
                <a:path h="2918478" w="6875746">
                  <a:moveTo>
                    <a:pt x="22674" y="0"/>
                  </a:moveTo>
                  <a:lnTo>
                    <a:pt x="6853072" y="0"/>
                  </a:lnTo>
                  <a:cubicBezTo>
                    <a:pt x="6859086" y="0"/>
                    <a:pt x="6864853" y="2389"/>
                    <a:pt x="6869105" y="6641"/>
                  </a:cubicBezTo>
                  <a:cubicBezTo>
                    <a:pt x="6873357" y="10893"/>
                    <a:pt x="6875746" y="16661"/>
                    <a:pt x="6875746" y="22674"/>
                  </a:cubicBezTo>
                  <a:lnTo>
                    <a:pt x="6875746" y="2895804"/>
                  </a:lnTo>
                  <a:cubicBezTo>
                    <a:pt x="6875746" y="2908327"/>
                    <a:pt x="6865595" y="2918478"/>
                    <a:pt x="6853072" y="2918478"/>
                  </a:cubicBezTo>
                  <a:lnTo>
                    <a:pt x="22674" y="2918478"/>
                  </a:lnTo>
                  <a:cubicBezTo>
                    <a:pt x="10152" y="2918478"/>
                    <a:pt x="0" y="2908327"/>
                    <a:pt x="0" y="2895804"/>
                  </a:cubicBezTo>
                  <a:lnTo>
                    <a:pt x="0" y="22674"/>
                  </a:lnTo>
                  <a:cubicBezTo>
                    <a:pt x="0" y="10152"/>
                    <a:pt x="10152" y="0"/>
                    <a:pt x="22674" y="0"/>
                  </a:cubicBezTo>
                  <a:close/>
                </a:path>
              </a:pathLst>
            </a:custGeom>
            <a:solidFill>
              <a:srgbClr val="A3422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6875746" cy="29565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930274" y="2618531"/>
            <a:ext cx="8427451" cy="88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4"/>
              </a:lnSpc>
              <a:spcBef>
                <a:spcPct val="0"/>
              </a:spcBef>
            </a:pPr>
            <a:r>
              <a:rPr lang="en-US" b="true" sz="5203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4. Educação de Qualidade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667250"/>
            <a:ext cx="1419820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Trazer a valorização de culturas e locais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286500"/>
            <a:ext cx="1545589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Espalhar a vontade de explorar e pesquisar</a:t>
            </a:r>
          </a:p>
        </p:txBody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1A1F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53771" y="-187360"/>
            <a:ext cx="3180457" cy="205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0"/>
              </a:lnSpc>
            </a:pPr>
            <a:r>
              <a:rPr lang="en-US" sz="12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ODS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544541" y="2088073"/>
            <a:ext cx="8599459" cy="2058515"/>
            <a:chOff x="0" y="0"/>
            <a:chExt cx="3395478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95478" cy="812800"/>
            </a:xfrm>
            <a:custGeom>
              <a:avLst/>
              <a:gdLst/>
              <a:ahLst/>
              <a:cxnLst/>
              <a:rect r="r" b="b" t="t" l="l"/>
              <a:pathLst>
                <a:path h="812800" w="3395478">
                  <a:moveTo>
                    <a:pt x="45914" y="0"/>
                  </a:moveTo>
                  <a:lnTo>
                    <a:pt x="3349563" y="0"/>
                  </a:lnTo>
                  <a:cubicBezTo>
                    <a:pt x="3361741" y="0"/>
                    <a:pt x="3373419" y="4837"/>
                    <a:pt x="3382030" y="13448"/>
                  </a:cubicBezTo>
                  <a:cubicBezTo>
                    <a:pt x="3390640" y="22059"/>
                    <a:pt x="3395478" y="33737"/>
                    <a:pt x="3395478" y="45914"/>
                  </a:cubicBezTo>
                  <a:lnTo>
                    <a:pt x="3395478" y="766886"/>
                  </a:lnTo>
                  <a:cubicBezTo>
                    <a:pt x="3395478" y="792244"/>
                    <a:pt x="3374921" y="812800"/>
                    <a:pt x="3349563" y="812800"/>
                  </a:cubicBezTo>
                  <a:lnTo>
                    <a:pt x="45914" y="812800"/>
                  </a:lnTo>
                  <a:cubicBezTo>
                    <a:pt x="20557" y="812800"/>
                    <a:pt x="0" y="792244"/>
                    <a:pt x="0" y="766886"/>
                  </a:cubicBezTo>
                  <a:lnTo>
                    <a:pt x="0" y="45914"/>
                  </a:lnTo>
                  <a:cubicBezTo>
                    <a:pt x="0" y="20557"/>
                    <a:pt x="20557" y="0"/>
                    <a:pt x="45914" y="0"/>
                  </a:cubicBezTo>
                  <a:close/>
                </a:path>
              </a:pathLst>
            </a:custGeom>
            <a:solidFill>
              <a:srgbClr val="A3422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395478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44541" y="2627541"/>
            <a:ext cx="8427451" cy="88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4"/>
              </a:lnSpc>
              <a:spcBef>
                <a:spcPct val="0"/>
              </a:spcBef>
            </a:pPr>
            <a:r>
              <a:rPr lang="en-US" b="true" sz="5203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4. Educação de Qualidade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37169" y="2095500"/>
            <a:ext cx="17413662" cy="7395448"/>
            <a:chOff x="0" y="0"/>
            <a:chExt cx="6808668" cy="289158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808667" cy="2891589"/>
            </a:xfrm>
            <a:custGeom>
              <a:avLst/>
              <a:gdLst/>
              <a:ahLst/>
              <a:cxnLst/>
              <a:rect r="r" b="b" t="t" l="l"/>
              <a:pathLst>
                <a:path h="2891589" w="6808667">
                  <a:moveTo>
                    <a:pt x="22674" y="0"/>
                  </a:moveTo>
                  <a:lnTo>
                    <a:pt x="6785994" y="0"/>
                  </a:lnTo>
                  <a:cubicBezTo>
                    <a:pt x="6798516" y="0"/>
                    <a:pt x="6808667" y="10152"/>
                    <a:pt x="6808667" y="22674"/>
                  </a:cubicBezTo>
                  <a:lnTo>
                    <a:pt x="6808667" y="2868915"/>
                  </a:lnTo>
                  <a:cubicBezTo>
                    <a:pt x="6808667" y="2874928"/>
                    <a:pt x="6806278" y="2880695"/>
                    <a:pt x="6802027" y="2884948"/>
                  </a:cubicBezTo>
                  <a:cubicBezTo>
                    <a:pt x="6797774" y="2889200"/>
                    <a:pt x="6792007" y="2891589"/>
                    <a:pt x="6785994" y="2891589"/>
                  </a:cubicBezTo>
                  <a:lnTo>
                    <a:pt x="22674" y="2891589"/>
                  </a:lnTo>
                  <a:cubicBezTo>
                    <a:pt x="10152" y="2891589"/>
                    <a:pt x="0" y="2881437"/>
                    <a:pt x="0" y="2868915"/>
                  </a:cubicBezTo>
                  <a:lnTo>
                    <a:pt x="0" y="22674"/>
                  </a:lnTo>
                  <a:cubicBezTo>
                    <a:pt x="0" y="10152"/>
                    <a:pt x="10152" y="0"/>
                    <a:pt x="22674" y="0"/>
                  </a:cubicBezTo>
                  <a:close/>
                </a:path>
              </a:pathLst>
            </a:custGeom>
            <a:solidFill>
              <a:srgbClr val="A3422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6808668" cy="29296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963838" y="2624775"/>
            <a:ext cx="636032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15. Vida Terrestre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667250"/>
            <a:ext cx="1497434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Catalogação de novas espécies de animais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286500"/>
            <a:ext cx="14974342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Combater a extinção de animais por causa de superstição</a:t>
            </a:r>
          </a:p>
        </p:txBody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1A1F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279892" y="235004"/>
            <a:ext cx="5288466" cy="4703027"/>
            <a:chOff x="0" y="0"/>
            <a:chExt cx="1392847" cy="12386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2847" cy="1238657"/>
            </a:xfrm>
            <a:custGeom>
              <a:avLst/>
              <a:gdLst/>
              <a:ahLst/>
              <a:cxnLst/>
              <a:rect r="r" b="b" t="t" l="l"/>
              <a:pathLst>
                <a:path h="1238657" w="1392847">
                  <a:moveTo>
                    <a:pt x="74660" y="0"/>
                  </a:moveTo>
                  <a:lnTo>
                    <a:pt x="1318187" y="0"/>
                  </a:lnTo>
                  <a:cubicBezTo>
                    <a:pt x="1359420" y="0"/>
                    <a:pt x="1392847" y="33427"/>
                    <a:pt x="1392847" y="74660"/>
                  </a:cubicBezTo>
                  <a:lnTo>
                    <a:pt x="1392847" y="1163997"/>
                  </a:lnTo>
                  <a:cubicBezTo>
                    <a:pt x="1392847" y="1183798"/>
                    <a:pt x="1384981" y="1202788"/>
                    <a:pt x="1370979" y="1216790"/>
                  </a:cubicBezTo>
                  <a:cubicBezTo>
                    <a:pt x="1356978" y="1230791"/>
                    <a:pt x="1337988" y="1238657"/>
                    <a:pt x="1318187" y="1238657"/>
                  </a:cubicBezTo>
                  <a:lnTo>
                    <a:pt x="74660" y="1238657"/>
                  </a:lnTo>
                  <a:cubicBezTo>
                    <a:pt x="54859" y="1238657"/>
                    <a:pt x="35869" y="1230791"/>
                    <a:pt x="21867" y="1216790"/>
                  </a:cubicBezTo>
                  <a:cubicBezTo>
                    <a:pt x="7866" y="1202788"/>
                    <a:pt x="0" y="1183798"/>
                    <a:pt x="0" y="1163997"/>
                  </a:cubicBezTo>
                  <a:lnTo>
                    <a:pt x="0" y="74660"/>
                  </a:lnTo>
                  <a:cubicBezTo>
                    <a:pt x="0" y="54859"/>
                    <a:pt x="7866" y="35869"/>
                    <a:pt x="21867" y="21867"/>
                  </a:cubicBezTo>
                  <a:cubicBezTo>
                    <a:pt x="35869" y="7866"/>
                    <a:pt x="54859" y="0"/>
                    <a:pt x="74660" y="0"/>
                  </a:cubicBezTo>
                  <a:close/>
                </a:path>
              </a:pathLst>
            </a:custGeom>
            <a:solidFill>
              <a:srgbClr val="1A1F1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92847" cy="1276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65386" y="2067323"/>
            <a:ext cx="16157228" cy="515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0"/>
              </a:lnSpc>
            </a:pPr>
            <a:r>
              <a:rPr lang="en-US" sz="30000" b="true">
                <a:solidFill>
                  <a:srgbClr val="E6D6B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Desafios</a:t>
            </a:r>
          </a:p>
        </p:txBody>
      </p: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F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7993" y="3070265"/>
            <a:ext cx="5223218" cy="4938315"/>
          </a:xfrm>
          <a:custGeom>
            <a:avLst/>
            <a:gdLst/>
            <a:ahLst/>
            <a:cxnLst/>
            <a:rect r="r" b="b" t="t" l="l"/>
            <a:pathLst>
              <a:path h="4938315" w="5223218">
                <a:moveTo>
                  <a:pt x="0" y="0"/>
                </a:moveTo>
                <a:lnTo>
                  <a:pt x="5223218" y="0"/>
                </a:lnTo>
                <a:lnTo>
                  <a:pt x="5223218" y="4938315"/>
                </a:lnTo>
                <a:lnTo>
                  <a:pt x="0" y="49383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279892" y="235004"/>
            <a:ext cx="5288466" cy="4703027"/>
            <a:chOff x="0" y="0"/>
            <a:chExt cx="1392847" cy="12386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92847" cy="1238657"/>
            </a:xfrm>
            <a:custGeom>
              <a:avLst/>
              <a:gdLst/>
              <a:ahLst/>
              <a:cxnLst/>
              <a:rect r="r" b="b" t="t" l="l"/>
              <a:pathLst>
                <a:path h="1238657" w="1392847">
                  <a:moveTo>
                    <a:pt x="74660" y="0"/>
                  </a:moveTo>
                  <a:lnTo>
                    <a:pt x="1318187" y="0"/>
                  </a:lnTo>
                  <a:cubicBezTo>
                    <a:pt x="1359420" y="0"/>
                    <a:pt x="1392847" y="33427"/>
                    <a:pt x="1392847" y="74660"/>
                  </a:cubicBezTo>
                  <a:lnTo>
                    <a:pt x="1392847" y="1163997"/>
                  </a:lnTo>
                  <a:cubicBezTo>
                    <a:pt x="1392847" y="1183798"/>
                    <a:pt x="1384981" y="1202788"/>
                    <a:pt x="1370979" y="1216790"/>
                  </a:cubicBezTo>
                  <a:cubicBezTo>
                    <a:pt x="1356978" y="1230791"/>
                    <a:pt x="1337988" y="1238657"/>
                    <a:pt x="1318187" y="1238657"/>
                  </a:cubicBezTo>
                  <a:lnTo>
                    <a:pt x="74660" y="1238657"/>
                  </a:lnTo>
                  <a:cubicBezTo>
                    <a:pt x="54859" y="1238657"/>
                    <a:pt x="35869" y="1230791"/>
                    <a:pt x="21867" y="1216790"/>
                  </a:cubicBezTo>
                  <a:cubicBezTo>
                    <a:pt x="7866" y="1202788"/>
                    <a:pt x="0" y="1183798"/>
                    <a:pt x="0" y="1163997"/>
                  </a:cubicBezTo>
                  <a:lnTo>
                    <a:pt x="0" y="74660"/>
                  </a:lnTo>
                  <a:cubicBezTo>
                    <a:pt x="0" y="54859"/>
                    <a:pt x="7866" y="35869"/>
                    <a:pt x="21867" y="21867"/>
                  </a:cubicBezTo>
                  <a:cubicBezTo>
                    <a:pt x="35869" y="7866"/>
                    <a:pt x="54859" y="0"/>
                    <a:pt x="74660" y="0"/>
                  </a:cubicBezTo>
                  <a:close/>
                </a:path>
              </a:pathLst>
            </a:custGeom>
            <a:solidFill>
              <a:srgbClr val="1A1F1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392847" cy="1276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644158" y="-206410"/>
            <a:ext cx="6999684" cy="2222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6"/>
              </a:lnSpc>
            </a:pPr>
            <a:r>
              <a:rPr lang="en-US" sz="12997" b="true">
                <a:solidFill>
                  <a:srgbClr val="E6D6B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Desafios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644158" y="2777054"/>
            <a:ext cx="12744822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E6D6B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Conciliar tempo entre projetos e provas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01211" y="5048250"/>
            <a:ext cx="1268678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E6D6B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Interagir e modificar a API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01211" y="6461561"/>
            <a:ext cx="12686789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E6D6B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Reallizar a lógica e mecanismo dos Ups e Down.</a:t>
            </a:r>
          </a:p>
        </p:txBody>
      </p:sp>
    </p:spTree>
  </p:cSld>
  <p:clrMapOvr>
    <a:masterClrMapping/>
  </p:clrMapOvr>
  <p:transition spd="fast">
    <p:fad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F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10437" y="2345713"/>
            <a:ext cx="10067126" cy="7462257"/>
          </a:xfrm>
          <a:custGeom>
            <a:avLst/>
            <a:gdLst/>
            <a:ahLst/>
            <a:cxnLst/>
            <a:rect r="r" b="b" t="t" l="l"/>
            <a:pathLst>
              <a:path h="7462257" w="10067126">
                <a:moveTo>
                  <a:pt x="0" y="0"/>
                </a:moveTo>
                <a:lnTo>
                  <a:pt x="10067126" y="0"/>
                </a:lnTo>
                <a:lnTo>
                  <a:pt x="10067126" y="7462257"/>
                </a:lnTo>
                <a:lnTo>
                  <a:pt x="0" y="74622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62442" y="-206410"/>
            <a:ext cx="12609165" cy="2222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6"/>
              </a:lnSpc>
            </a:pPr>
            <a:r>
              <a:rPr lang="en-US" sz="12997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Agradecimento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F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650121"/>
            <a:ext cx="8888081" cy="4062131"/>
          </a:xfrm>
          <a:custGeom>
            <a:avLst/>
            <a:gdLst/>
            <a:ahLst/>
            <a:cxnLst/>
            <a:rect r="r" b="b" t="t" l="l"/>
            <a:pathLst>
              <a:path h="4062131" w="8888081">
                <a:moveTo>
                  <a:pt x="0" y="0"/>
                </a:moveTo>
                <a:lnTo>
                  <a:pt x="8888081" y="0"/>
                </a:lnTo>
                <a:lnTo>
                  <a:pt x="8888081" y="4062131"/>
                </a:lnTo>
                <a:lnTo>
                  <a:pt x="0" y="40621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73427" y="2016160"/>
            <a:ext cx="5983619" cy="7978158"/>
          </a:xfrm>
          <a:custGeom>
            <a:avLst/>
            <a:gdLst/>
            <a:ahLst/>
            <a:cxnLst/>
            <a:rect r="r" b="b" t="t" l="l"/>
            <a:pathLst>
              <a:path h="7978158" w="5983619">
                <a:moveTo>
                  <a:pt x="0" y="0"/>
                </a:moveTo>
                <a:lnTo>
                  <a:pt x="5983619" y="0"/>
                </a:lnTo>
                <a:lnTo>
                  <a:pt x="5983619" y="7978158"/>
                </a:lnTo>
                <a:lnTo>
                  <a:pt x="0" y="79781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062442" y="-206410"/>
            <a:ext cx="12609165" cy="2222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6"/>
              </a:lnSpc>
            </a:pPr>
            <a:r>
              <a:rPr lang="en-US" sz="12997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Agradecimento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F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125247" y="0"/>
            <a:ext cx="7162753" cy="10287000"/>
            <a:chOff x="0" y="0"/>
            <a:chExt cx="769350" cy="11049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69350" cy="1104925"/>
            </a:xfrm>
            <a:custGeom>
              <a:avLst/>
              <a:gdLst/>
              <a:ahLst/>
              <a:cxnLst/>
              <a:rect r="r" b="b" t="t" l="l"/>
              <a:pathLst>
                <a:path h="1104925" w="769350">
                  <a:moveTo>
                    <a:pt x="0" y="0"/>
                  </a:moveTo>
                  <a:lnTo>
                    <a:pt x="769350" y="0"/>
                  </a:lnTo>
                  <a:lnTo>
                    <a:pt x="769350" y="1104925"/>
                  </a:lnTo>
                  <a:lnTo>
                    <a:pt x="0" y="1104925"/>
                  </a:lnTo>
                  <a:close/>
                </a:path>
              </a:pathLst>
            </a:custGeom>
            <a:blipFill>
              <a:blip r:embed="rId2"/>
              <a:stretch>
                <a:fillRect l="-65705" t="0" r="-99177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700561" y="-114300"/>
            <a:ext cx="7864604" cy="205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0"/>
              </a:lnSpc>
            </a:pPr>
            <a:r>
              <a:rPr lang="en-US" sz="12000" b="true">
                <a:solidFill>
                  <a:srgbClr val="E6D6B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Criptídeos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3681463"/>
            <a:ext cx="11125247" cy="756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22679" indent="-561340" lvl="1">
              <a:lnSpc>
                <a:spcPts val="5979"/>
              </a:lnSpc>
              <a:buFont typeface="Arial"/>
              <a:buChar char="•"/>
            </a:pPr>
            <a:r>
              <a:rPr lang="en-US" b="true" sz="5199" spc="-51">
                <a:solidFill>
                  <a:srgbClr val="E6D6B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Criaturas de relatos ou lendas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6181458"/>
            <a:ext cx="11125247" cy="1509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22679" indent="-561340" lvl="1">
              <a:lnSpc>
                <a:spcPts val="5979"/>
              </a:lnSpc>
              <a:buFont typeface="Arial"/>
              <a:buChar char="•"/>
            </a:pPr>
            <a:r>
              <a:rPr lang="en-US" b="true" sz="5199" spc="-51">
                <a:solidFill>
                  <a:srgbClr val="E6D6B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Podem ser considerados animais 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F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33024" y="2016160"/>
            <a:ext cx="10668000" cy="8001000"/>
          </a:xfrm>
          <a:custGeom>
            <a:avLst/>
            <a:gdLst/>
            <a:ahLst/>
            <a:cxnLst/>
            <a:rect r="r" b="b" t="t" l="l"/>
            <a:pathLst>
              <a:path h="8001000" w="10668000">
                <a:moveTo>
                  <a:pt x="0" y="0"/>
                </a:moveTo>
                <a:lnTo>
                  <a:pt x="10668000" y="0"/>
                </a:lnTo>
                <a:lnTo>
                  <a:pt x="10668000" y="8001000"/>
                </a:lnTo>
                <a:lnTo>
                  <a:pt x="0" y="8001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62442" y="-206410"/>
            <a:ext cx="12609165" cy="2222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6"/>
              </a:lnSpc>
            </a:pPr>
            <a:r>
              <a:rPr lang="en-US" sz="12997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Agradecimento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F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12941" y="3666648"/>
            <a:ext cx="2252921" cy="2440716"/>
            <a:chOff x="0" y="0"/>
            <a:chExt cx="812800" cy="8805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80552"/>
            </a:xfrm>
            <a:custGeom>
              <a:avLst/>
              <a:gdLst/>
              <a:ahLst/>
              <a:cxnLst/>
              <a:rect r="r" b="b" t="t" l="l"/>
              <a:pathLst>
                <a:path h="880552" w="812800">
                  <a:moveTo>
                    <a:pt x="406400" y="0"/>
                  </a:moveTo>
                  <a:cubicBezTo>
                    <a:pt x="181951" y="0"/>
                    <a:pt x="0" y="197118"/>
                    <a:pt x="0" y="440276"/>
                  </a:cubicBezTo>
                  <a:cubicBezTo>
                    <a:pt x="0" y="683434"/>
                    <a:pt x="181951" y="880552"/>
                    <a:pt x="406400" y="880552"/>
                  </a:cubicBezTo>
                  <a:cubicBezTo>
                    <a:pt x="630849" y="880552"/>
                    <a:pt x="812800" y="683434"/>
                    <a:pt x="812800" y="440276"/>
                  </a:cubicBezTo>
                  <a:cubicBezTo>
                    <a:pt x="812800" y="197118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4167" t="0" r="-416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949904" y="3666648"/>
            <a:ext cx="2252921" cy="2440716"/>
            <a:chOff x="0" y="0"/>
            <a:chExt cx="812800" cy="88055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80552"/>
            </a:xfrm>
            <a:custGeom>
              <a:avLst/>
              <a:gdLst/>
              <a:ahLst/>
              <a:cxnLst/>
              <a:rect r="r" b="b" t="t" l="l"/>
              <a:pathLst>
                <a:path h="880552" w="812800">
                  <a:moveTo>
                    <a:pt x="406400" y="0"/>
                  </a:moveTo>
                  <a:cubicBezTo>
                    <a:pt x="181951" y="0"/>
                    <a:pt x="0" y="197118"/>
                    <a:pt x="0" y="440276"/>
                  </a:cubicBezTo>
                  <a:cubicBezTo>
                    <a:pt x="0" y="683434"/>
                    <a:pt x="181951" y="880552"/>
                    <a:pt x="406400" y="880552"/>
                  </a:cubicBezTo>
                  <a:cubicBezTo>
                    <a:pt x="630849" y="880552"/>
                    <a:pt x="812800" y="683434"/>
                    <a:pt x="812800" y="440276"/>
                  </a:cubicBezTo>
                  <a:cubicBezTo>
                    <a:pt x="812800" y="197118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4167" t="0" r="-4167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949904" y="6817584"/>
            <a:ext cx="2252921" cy="2440716"/>
            <a:chOff x="0" y="0"/>
            <a:chExt cx="812800" cy="8805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80552"/>
            </a:xfrm>
            <a:custGeom>
              <a:avLst/>
              <a:gdLst/>
              <a:ahLst/>
              <a:cxnLst/>
              <a:rect r="r" b="b" t="t" l="l"/>
              <a:pathLst>
                <a:path h="880552" w="812800">
                  <a:moveTo>
                    <a:pt x="406400" y="0"/>
                  </a:moveTo>
                  <a:cubicBezTo>
                    <a:pt x="181951" y="0"/>
                    <a:pt x="0" y="197118"/>
                    <a:pt x="0" y="440276"/>
                  </a:cubicBezTo>
                  <a:cubicBezTo>
                    <a:pt x="0" y="683434"/>
                    <a:pt x="181951" y="880552"/>
                    <a:pt x="406400" y="880552"/>
                  </a:cubicBezTo>
                  <a:cubicBezTo>
                    <a:pt x="630849" y="880552"/>
                    <a:pt x="812800" y="683434"/>
                    <a:pt x="812800" y="440276"/>
                  </a:cubicBezTo>
                  <a:cubicBezTo>
                    <a:pt x="812800" y="197118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4167" t="0" r="-4167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3812941" y="6817584"/>
            <a:ext cx="2252921" cy="2440716"/>
            <a:chOff x="0" y="0"/>
            <a:chExt cx="812800" cy="8805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80552"/>
            </a:xfrm>
            <a:custGeom>
              <a:avLst/>
              <a:gdLst/>
              <a:ahLst/>
              <a:cxnLst/>
              <a:rect r="r" b="b" t="t" l="l"/>
              <a:pathLst>
                <a:path h="880552" w="812800">
                  <a:moveTo>
                    <a:pt x="406400" y="0"/>
                  </a:moveTo>
                  <a:cubicBezTo>
                    <a:pt x="181951" y="0"/>
                    <a:pt x="0" y="197118"/>
                    <a:pt x="0" y="440276"/>
                  </a:cubicBezTo>
                  <a:cubicBezTo>
                    <a:pt x="0" y="683434"/>
                    <a:pt x="181951" y="880552"/>
                    <a:pt x="406400" y="880552"/>
                  </a:cubicBezTo>
                  <a:cubicBezTo>
                    <a:pt x="630849" y="880552"/>
                    <a:pt x="812800" y="683434"/>
                    <a:pt x="812800" y="440276"/>
                  </a:cubicBezTo>
                  <a:cubicBezTo>
                    <a:pt x="812800" y="197118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4167" t="0" r="-4167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165663" y="3666648"/>
            <a:ext cx="2252921" cy="2440716"/>
            <a:chOff x="0" y="0"/>
            <a:chExt cx="812800" cy="88055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80552"/>
            </a:xfrm>
            <a:custGeom>
              <a:avLst/>
              <a:gdLst/>
              <a:ahLst/>
              <a:cxnLst/>
              <a:rect r="r" b="b" t="t" l="l"/>
              <a:pathLst>
                <a:path h="880552" w="812800">
                  <a:moveTo>
                    <a:pt x="406400" y="0"/>
                  </a:moveTo>
                  <a:cubicBezTo>
                    <a:pt x="181951" y="0"/>
                    <a:pt x="0" y="197118"/>
                    <a:pt x="0" y="440276"/>
                  </a:cubicBezTo>
                  <a:cubicBezTo>
                    <a:pt x="0" y="683434"/>
                    <a:pt x="181951" y="880552"/>
                    <a:pt x="406400" y="880552"/>
                  </a:cubicBezTo>
                  <a:cubicBezTo>
                    <a:pt x="630849" y="880552"/>
                    <a:pt x="812800" y="683434"/>
                    <a:pt x="812800" y="440276"/>
                  </a:cubicBezTo>
                  <a:cubicBezTo>
                    <a:pt x="812800" y="197118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4167" t="0" r="-4167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28700" y="3666648"/>
            <a:ext cx="2252921" cy="2440716"/>
            <a:chOff x="0" y="0"/>
            <a:chExt cx="812800" cy="88055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80552"/>
            </a:xfrm>
            <a:custGeom>
              <a:avLst/>
              <a:gdLst/>
              <a:ahLst/>
              <a:cxnLst/>
              <a:rect r="r" b="b" t="t" l="l"/>
              <a:pathLst>
                <a:path h="880552" w="812800">
                  <a:moveTo>
                    <a:pt x="406400" y="0"/>
                  </a:moveTo>
                  <a:cubicBezTo>
                    <a:pt x="181951" y="0"/>
                    <a:pt x="0" y="197118"/>
                    <a:pt x="0" y="440276"/>
                  </a:cubicBezTo>
                  <a:cubicBezTo>
                    <a:pt x="0" y="683434"/>
                    <a:pt x="181951" y="880552"/>
                    <a:pt x="406400" y="880552"/>
                  </a:cubicBezTo>
                  <a:cubicBezTo>
                    <a:pt x="630849" y="880552"/>
                    <a:pt x="812800" y="683434"/>
                    <a:pt x="812800" y="440276"/>
                  </a:cubicBezTo>
                  <a:cubicBezTo>
                    <a:pt x="812800" y="197118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7424" t="0" r="-6479" b="-5139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381422" y="3666648"/>
            <a:ext cx="2252921" cy="2440716"/>
            <a:chOff x="0" y="0"/>
            <a:chExt cx="812800" cy="88055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80552"/>
            </a:xfrm>
            <a:custGeom>
              <a:avLst/>
              <a:gdLst/>
              <a:ahLst/>
              <a:cxnLst/>
              <a:rect r="r" b="b" t="t" l="l"/>
              <a:pathLst>
                <a:path h="880552" w="812800">
                  <a:moveTo>
                    <a:pt x="406400" y="0"/>
                  </a:moveTo>
                  <a:cubicBezTo>
                    <a:pt x="181951" y="0"/>
                    <a:pt x="0" y="197118"/>
                    <a:pt x="0" y="440276"/>
                  </a:cubicBezTo>
                  <a:cubicBezTo>
                    <a:pt x="0" y="683434"/>
                    <a:pt x="181951" y="880552"/>
                    <a:pt x="406400" y="880552"/>
                  </a:cubicBezTo>
                  <a:cubicBezTo>
                    <a:pt x="630849" y="880552"/>
                    <a:pt x="812800" y="683434"/>
                    <a:pt x="812800" y="440276"/>
                  </a:cubicBezTo>
                  <a:cubicBezTo>
                    <a:pt x="812800" y="197118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4167" t="0" r="-4167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2165663" y="6817584"/>
            <a:ext cx="2252921" cy="2440716"/>
            <a:chOff x="0" y="0"/>
            <a:chExt cx="812800" cy="88055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80552"/>
            </a:xfrm>
            <a:custGeom>
              <a:avLst/>
              <a:gdLst/>
              <a:ahLst/>
              <a:cxnLst/>
              <a:rect r="r" b="b" t="t" l="l"/>
              <a:pathLst>
                <a:path h="880552" w="812800">
                  <a:moveTo>
                    <a:pt x="406400" y="0"/>
                  </a:moveTo>
                  <a:cubicBezTo>
                    <a:pt x="181951" y="0"/>
                    <a:pt x="0" y="197118"/>
                    <a:pt x="0" y="440276"/>
                  </a:cubicBezTo>
                  <a:cubicBezTo>
                    <a:pt x="0" y="683434"/>
                    <a:pt x="181951" y="880552"/>
                    <a:pt x="406400" y="880552"/>
                  </a:cubicBezTo>
                  <a:cubicBezTo>
                    <a:pt x="630849" y="880552"/>
                    <a:pt x="812800" y="683434"/>
                    <a:pt x="812800" y="440276"/>
                  </a:cubicBezTo>
                  <a:cubicBezTo>
                    <a:pt x="812800" y="197118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-4167" t="0" r="-4167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9381422" y="6817584"/>
            <a:ext cx="2252921" cy="2440716"/>
            <a:chOff x="0" y="0"/>
            <a:chExt cx="812800" cy="88055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80552"/>
            </a:xfrm>
            <a:custGeom>
              <a:avLst/>
              <a:gdLst/>
              <a:ahLst/>
              <a:cxnLst/>
              <a:rect r="r" b="b" t="t" l="l"/>
              <a:pathLst>
                <a:path h="880552" w="812800">
                  <a:moveTo>
                    <a:pt x="406400" y="0"/>
                  </a:moveTo>
                  <a:cubicBezTo>
                    <a:pt x="181951" y="0"/>
                    <a:pt x="0" y="197118"/>
                    <a:pt x="0" y="440276"/>
                  </a:cubicBezTo>
                  <a:cubicBezTo>
                    <a:pt x="0" y="683434"/>
                    <a:pt x="181951" y="880552"/>
                    <a:pt x="406400" y="880552"/>
                  </a:cubicBezTo>
                  <a:cubicBezTo>
                    <a:pt x="630849" y="880552"/>
                    <a:pt x="812800" y="683434"/>
                    <a:pt x="812800" y="440276"/>
                  </a:cubicBezTo>
                  <a:cubicBezTo>
                    <a:pt x="812800" y="197118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-4167" t="0" r="-4167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6595102" y="3666648"/>
            <a:ext cx="2252921" cy="2440716"/>
            <a:chOff x="0" y="0"/>
            <a:chExt cx="812800" cy="88055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80552"/>
            </a:xfrm>
            <a:custGeom>
              <a:avLst/>
              <a:gdLst/>
              <a:ahLst/>
              <a:cxnLst/>
              <a:rect r="r" b="b" t="t" l="l"/>
              <a:pathLst>
                <a:path h="880552" w="812800">
                  <a:moveTo>
                    <a:pt x="406400" y="0"/>
                  </a:moveTo>
                  <a:cubicBezTo>
                    <a:pt x="181951" y="0"/>
                    <a:pt x="0" y="197118"/>
                    <a:pt x="0" y="440276"/>
                  </a:cubicBezTo>
                  <a:cubicBezTo>
                    <a:pt x="0" y="683434"/>
                    <a:pt x="181951" y="880552"/>
                    <a:pt x="406400" y="880552"/>
                  </a:cubicBezTo>
                  <a:cubicBezTo>
                    <a:pt x="630849" y="880552"/>
                    <a:pt x="812800" y="683434"/>
                    <a:pt x="812800" y="440276"/>
                  </a:cubicBezTo>
                  <a:cubicBezTo>
                    <a:pt x="812800" y="197118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 l="-4167" t="0" r="-4167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028700" y="6817584"/>
            <a:ext cx="2252921" cy="2440716"/>
            <a:chOff x="0" y="0"/>
            <a:chExt cx="812800" cy="88055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80552"/>
            </a:xfrm>
            <a:custGeom>
              <a:avLst/>
              <a:gdLst/>
              <a:ahLst/>
              <a:cxnLst/>
              <a:rect r="r" b="b" t="t" l="l"/>
              <a:pathLst>
                <a:path h="880552" w="812800">
                  <a:moveTo>
                    <a:pt x="406400" y="0"/>
                  </a:moveTo>
                  <a:cubicBezTo>
                    <a:pt x="181951" y="0"/>
                    <a:pt x="0" y="197118"/>
                    <a:pt x="0" y="440276"/>
                  </a:cubicBezTo>
                  <a:cubicBezTo>
                    <a:pt x="0" y="683434"/>
                    <a:pt x="181951" y="880552"/>
                    <a:pt x="406400" y="880552"/>
                  </a:cubicBezTo>
                  <a:cubicBezTo>
                    <a:pt x="630849" y="880552"/>
                    <a:pt x="812800" y="683434"/>
                    <a:pt x="812800" y="440276"/>
                  </a:cubicBezTo>
                  <a:cubicBezTo>
                    <a:pt x="812800" y="197118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2"/>
              <a:stretch>
                <a:fillRect l="-4167" t="0" r="-4167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6595102" y="6817584"/>
            <a:ext cx="2252921" cy="2440716"/>
            <a:chOff x="0" y="0"/>
            <a:chExt cx="812800" cy="88055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80552"/>
            </a:xfrm>
            <a:custGeom>
              <a:avLst/>
              <a:gdLst/>
              <a:ahLst/>
              <a:cxnLst/>
              <a:rect r="r" b="b" t="t" l="l"/>
              <a:pathLst>
                <a:path h="880552" w="812800">
                  <a:moveTo>
                    <a:pt x="406400" y="0"/>
                  </a:moveTo>
                  <a:cubicBezTo>
                    <a:pt x="181951" y="0"/>
                    <a:pt x="0" y="197118"/>
                    <a:pt x="0" y="440276"/>
                  </a:cubicBezTo>
                  <a:cubicBezTo>
                    <a:pt x="0" y="683434"/>
                    <a:pt x="181951" y="880552"/>
                    <a:pt x="406400" y="880552"/>
                  </a:cubicBezTo>
                  <a:cubicBezTo>
                    <a:pt x="630849" y="880552"/>
                    <a:pt x="812800" y="683434"/>
                    <a:pt x="812800" y="440276"/>
                  </a:cubicBezTo>
                  <a:cubicBezTo>
                    <a:pt x="812800" y="197118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3"/>
              <a:stretch>
                <a:fillRect l="-4167" t="0" r="-4167" b="0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2839417" y="-206410"/>
            <a:ext cx="12609165" cy="2222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6"/>
              </a:lnSpc>
            </a:pPr>
            <a:r>
              <a:rPr lang="en-US" sz="12997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Agradecimento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1A1F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454150"/>
            <a:ext cx="18288000" cy="6988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0"/>
              </a:lnSpc>
            </a:pPr>
            <a:r>
              <a:rPr lang="en-US" sz="20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Muito Obrigado!!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F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42884" y="3066503"/>
            <a:ext cx="7402231" cy="4153995"/>
          </a:xfrm>
          <a:custGeom>
            <a:avLst/>
            <a:gdLst/>
            <a:ahLst/>
            <a:cxnLst/>
            <a:rect r="r" b="b" t="t" l="l"/>
            <a:pathLst>
              <a:path h="4153995" w="7402231">
                <a:moveTo>
                  <a:pt x="0" y="0"/>
                </a:moveTo>
                <a:lnTo>
                  <a:pt x="7402232" y="0"/>
                </a:lnTo>
                <a:lnTo>
                  <a:pt x="7402232" y="4153994"/>
                </a:lnTo>
                <a:lnTo>
                  <a:pt x="0" y="41539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11698" y="-114300"/>
            <a:ext cx="7864604" cy="205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0"/>
              </a:lnSpc>
            </a:pPr>
            <a:r>
              <a:rPr lang="en-US" sz="12000" b="true">
                <a:solidFill>
                  <a:srgbClr val="E6D6B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Criptídeos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F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42884" y="3066503"/>
            <a:ext cx="7402231" cy="4153995"/>
          </a:xfrm>
          <a:custGeom>
            <a:avLst/>
            <a:gdLst/>
            <a:ahLst/>
            <a:cxnLst/>
            <a:rect r="r" b="b" t="t" l="l"/>
            <a:pathLst>
              <a:path h="4153995" w="7402231">
                <a:moveTo>
                  <a:pt x="0" y="0"/>
                </a:moveTo>
                <a:lnTo>
                  <a:pt x="7402232" y="0"/>
                </a:lnTo>
                <a:lnTo>
                  <a:pt x="7402232" y="4153994"/>
                </a:lnTo>
                <a:lnTo>
                  <a:pt x="0" y="41539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67748" y="5232004"/>
            <a:ext cx="5965479" cy="3976986"/>
          </a:xfrm>
          <a:custGeom>
            <a:avLst/>
            <a:gdLst/>
            <a:ahLst/>
            <a:cxnLst/>
            <a:rect r="r" b="b" t="t" l="l"/>
            <a:pathLst>
              <a:path h="3976986" w="5965479">
                <a:moveTo>
                  <a:pt x="0" y="0"/>
                </a:moveTo>
                <a:lnTo>
                  <a:pt x="5965479" y="0"/>
                </a:lnTo>
                <a:lnTo>
                  <a:pt x="5965479" y="3976986"/>
                </a:lnTo>
                <a:lnTo>
                  <a:pt x="0" y="39769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11698" y="-114300"/>
            <a:ext cx="7864604" cy="205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0"/>
              </a:lnSpc>
            </a:pPr>
            <a:r>
              <a:rPr lang="en-US" sz="12000" b="true">
                <a:solidFill>
                  <a:srgbClr val="E6D6B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Criptídeos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F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42884" y="3066503"/>
            <a:ext cx="7402231" cy="4153995"/>
          </a:xfrm>
          <a:custGeom>
            <a:avLst/>
            <a:gdLst/>
            <a:ahLst/>
            <a:cxnLst/>
            <a:rect r="r" b="b" t="t" l="l"/>
            <a:pathLst>
              <a:path h="4153995" w="7402231">
                <a:moveTo>
                  <a:pt x="0" y="0"/>
                </a:moveTo>
                <a:lnTo>
                  <a:pt x="7402232" y="0"/>
                </a:lnTo>
                <a:lnTo>
                  <a:pt x="7402232" y="4153994"/>
                </a:lnTo>
                <a:lnTo>
                  <a:pt x="0" y="41539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6465" y="4572000"/>
            <a:ext cx="6098444" cy="4065629"/>
          </a:xfrm>
          <a:custGeom>
            <a:avLst/>
            <a:gdLst/>
            <a:ahLst/>
            <a:cxnLst/>
            <a:rect r="r" b="b" t="t" l="l"/>
            <a:pathLst>
              <a:path h="4065629" w="6098444">
                <a:moveTo>
                  <a:pt x="0" y="0"/>
                </a:moveTo>
                <a:lnTo>
                  <a:pt x="6098444" y="0"/>
                </a:lnTo>
                <a:lnTo>
                  <a:pt x="6098444" y="4065629"/>
                </a:lnTo>
                <a:lnTo>
                  <a:pt x="0" y="40656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11698" y="-114300"/>
            <a:ext cx="7864604" cy="205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0"/>
              </a:lnSpc>
            </a:pPr>
            <a:r>
              <a:rPr lang="en-US" sz="12000" b="true">
                <a:solidFill>
                  <a:srgbClr val="E6D6B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Criptídeos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767748" y="5232004"/>
            <a:ext cx="5965479" cy="3976986"/>
          </a:xfrm>
          <a:custGeom>
            <a:avLst/>
            <a:gdLst/>
            <a:ahLst/>
            <a:cxnLst/>
            <a:rect r="r" b="b" t="t" l="l"/>
            <a:pathLst>
              <a:path h="3976986" w="5965479">
                <a:moveTo>
                  <a:pt x="0" y="0"/>
                </a:moveTo>
                <a:lnTo>
                  <a:pt x="5965479" y="0"/>
                </a:lnTo>
                <a:lnTo>
                  <a:pt x="5965479" y="3976986"/>
                </a:lnTo>
                <a:lnTo>
                  <a:pt x="0" y="39769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1A1F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16558" y="2276475"/>
            <a:ext cx="16454884" cy="515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0"/>
              </a:lnSpc>
            </a:pPr>
            <a:r>
              <a:rPr lang="en-US" sz="30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 que?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F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1380" y="2498801"/>
            <a:ext cx="8358084" cy="5237027"/>
          </a:xfrm>
          <a:custGeom>
            <a:avLst/>
            <a:gdLst/>
            <a:ahLst/>
            <a:cxnLst/>
            <a:rect r="r" b="b" t="t" l="l"/>
            <a:pathLst>
              <a:path h="5237027" w="8358084">
                <a:moveTo>
                  <a:pt x="0" y="0"/>
                </a:moveTo>
                <a:lnTo>
                  <a:pt x="8358083" y="0"/>
                </a:lnTo>
                <a:lnTo>
                  <a:pt x="8358083" y="5237027"/>
                </a:lnTo>
                <a:lnTo>
                  <a:pt x="0" y="5237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74402" y="2498801"/>
            <a:ext cx="7934098" cy="5289399"/>
          </a:xfrm>
          <a:custGeom>
            <a:avLst/>
            <a:gdLst/>
            <a:ahLst/>
            <a:cxnLst/>
            <a:rect r="r" b="b" t="t" l="l"/>
            <a:pathLst>
              <a:path h="5289399" w="7934098">
                <a:moveTo>
                  <a:pt x="0" y="0"/>
                </a:moveTo>
                <a:lnTo>
                  <a:pt x="7934098" y="0"/>
                </a:lnTo>
                <a:lnTo>
                  <a:pt x="7934098" y="5289398"/>
                </a:lnTo>
                <a:lnTo>
                  <a:pt x="0" y="5289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579641" y="-206410"/>
            <a:ext cx="7128718" cy="2222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6"/>
              </a:lnSpc>
            </a:pPr>
            <a:r>
              <a:rPr lang="en-US" sz="12997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 que?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37026" y="7899363"/>
            <a:ext cx="8013948" cy="1358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97"/>
              </a:lnSpc>
            </a:pPr>
            <a:r>
              <a:rPr lang="en-US" sz="7998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Medo do escuro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F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24062" y="745230"/>
            <a:ext cx="5864360" cy="8796540"/>
          </a:xfrm>
          <a:custGeom>
            <a:avLst/>
            <a:gdLst/>
            <a:ahLst/>
            <a:cxnLst/>
            <a:rect r="r" b="b" t="t" l="l"/>
            <a:pathLst>
              <a:path h="8796540" w="5864360">
                <a:moveTo>
                  <a:pt x="0" y="0"/>
                </a:moveTo>
                <a:lnTo>
                  <a:pt x="5864360" y="0"/>
                </a:lnTo>
                <a:lnTo>
                  <a:pt x="5864360" y="8796540"/>
                </a:lnTo>
                <a:lnTo>
                  <a:pt x="0" y="87965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60188" y="745230"/>
            <a:ext cx="5864360" cy="8796540"/>
          </a:xfrm>
          <a:custGeom>
            <a:avLst/>
            <a:gdLst/>
            <a:ahLst/>
            <a:cxnLst/>
            <a:rect r="r" b="b" t="t" l="l"/>
            <a:pathLst>
              <a:path h="8796540" w="5864360">
                <a:moveTo>
                  <a:pt x="0" y="0"/>
                </a:moveTo>
                <a:lnTo>
                  <a:pt x="5864360" y="0"/>
                </a:lnTo>
                <a:lnTo>
                  <a:pt x="5864360" y="8796540"/>
                </a:lnTo>
                <a:lnTo>
                  <a:pt x="0" y="87965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1A1F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90006" y="2276475"/>
            <a:ext cx="13907988" cy="515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0"/>
              </a:lnSpc>
            </a:pPr>
            <a:r>
              <a:rPr lang="en-US" sz="30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Projeto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DAGojFU2nX4</dc:identifier>
  <dcterms:modified xsi:type="dcterms:W3CDTF">2011-08-01T06:04:30Z</dcterms:modified>
  <cp:revision>1</cp:revision>
  <dc:title>Apresentação - projeto individual</dc:title>
</cp:coreProperties>
</file>